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>
        <p:scale>
          <a:sx n="70" d="100"/>
          <a:sy n="70" d="100"/>
        </p:scale>
        <p:origin x="5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BAF28A-8BA0-4ACF-84C0-49A3C44B44C9}" type="datetimeFigureOut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F31C86-1A04-4126-ACA9-0FDEBFB97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F6E3F-F1F4-44E2-B860-32C89AA18B8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41DE090-1F77-466B-8C01-98007C82B459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0CC5-E595-4654-8A51-4059D0ED42DB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33CCD-E2BE-49CF-B5D3-52080C87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5EB47-FBFF-427C-8668-2C0F5E887A47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EBB65-F4A2-4821-9CDD-D8D2B13A1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410C6-866C-4ECE-AE13-B8324C5C581F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1B65D-C8AD-4D19-9C5E-D5FEB9337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nell N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4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2286000" cy="50292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609600"/>
            <a:ext cx="5867400" cy="50292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7200" y="5715000"/>
            <a:ext cx="8229600" cy="6096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B151C-663F-40F8-81A9-B78DD4401304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A272B-118F-4BEB-BA4F-B2B30F68E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F720-3802-4BB8-8DA1-090C138A22BB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B548-56AA-4C8F-AE99-CFE51188C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AAFEB-AB19-428C-94AF-10E85880680F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0B9D-9AAE-448F-BFB4-170ED5BA5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07405-5D29-4CAE-964E-2796E5DA2BDC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2F306-35C3-402A-8C22-1F8E7F224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A53C8-5C8A-4796-BCA8-E545559901CF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8248-FA13-437D-9C8E-4D76DCF9B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0AB64-08CC-44C2-B184-884C11BF7294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496E-488B-4214-A807-A8A236A80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43E7C-7200-4E8D-94D8-7C98270ED81A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DA835-2857-4435-8B46-C59103CB9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AA872-A677-488B-9B21-17D9A76E8276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D01FC-059F-422F-B065-FABAC3BF0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CB896-FB36-4B7F-B0DF-D50CAFECC962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D69D-7DA5-4A38-9D2E-6F993639D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9B732A-092C-4502-8D39-4D9C31AA27F2}" type="datetime1">
              <a:rPr lang="en-US"/>
              <a:pPr>
                <a:defRPr/>
              </a:pPr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2352EB-8736-484C-BBAA-B862E5D63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Language Do You Speak?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Advantages of the Metric System</a:t>
            </a:r>
          </a:p>
          <a:p>
            <a:pPr eaLnBrk="1" hangingPunct="1"/>
            <a:endParaRPr lang="en-US" smtClean="0">
              <a:solidFill>
                <a:srgbClr val="FFFFFF"/>
              </a:solidFill>
            </a:endParaRPr>
          </a:p>
          <a:p>
            <a:pPr eaLnBrk="1" hangingPunct="1"/>
            <a:r>
              <a:rPr lang="en-US" smtClean="0">
                <a:solidFill>
                  <a:srgbClr val="FFFFFF"/>
                </a:solidFill>
              </a:rPr>
              <a:t>Physical Science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818C2-B6C8-4553-A8BE-2B613AFDABF3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we use the Scientific Method to solve problems in our daily lives?</a:t>
            </a:r>
          </a:p>
        </p:txBody>
      </p:sp>
      <p:sp>
        <p:nvSpPr>
          <p:cNvPr id="16386" name="Content Placeholder 7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2286000" cy="47244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6387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914400"/>
            <a:ext cx="60960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-When complex calculations are involved in science, scientists need to make sure that they make all of their measurements with the same </a:t>
            </a:r>
            <a:r>
              <a:rPr lang="en-US" sz="2400" u="sng" smtClean="0"/>
              <a:t>unit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-Because conversion from unit to unit is so easy in the metric system, scientists adopted the </a:t>
            </a:r>
            <a:r>
              <a:rPr lang="en-US" sz="2400" u="sng" smtClean="0"/>
              <a:t>metric system</a:t>
            </a:r>
            <a:r>
              <a:rPr lang="en-US" sz="2400" smtClean="0"/>
              <a:t> as the standard for measurements in science.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smtClean="0"/>
              <a:t>-The metric system is also called the Systeme Internationale.  We abbreviate this “SI.”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DF20119-6E23-4883-BFAC-29C99BE5A8A9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6389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5867400"/>
            <a:ext cx="8458200" cy="990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2800" smtClean="0"/>
              <a:t>Driving Question:  How can we use the Scientific Method to solve problems in our daily lives?</a:t>
            </a:r>
          </a:p>
        </p:txBody>
      </p:sp>
      <p:sp>
        <p:nvSpPr>
          <p:cNvPr id="19459" name="Content Placeholder 7"/>
          <p:cNvSpPr>
            <a:spLocks noGrp="1"/>
          </p:cNvSpPr>
          <p:nvPr>
            <p:ph sz="half" idx="4294967295"/>
          </p:nvPr>
        </p:nvSpPr>
        <p:spPr>
          <a:xfrm>
            <a:off x="457200" y="914400"/>
            <a:ext cx="228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u="sng" smtClean="0"/>
              <a:t>Key  Words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/>
            <a:endParaRPr lang="en-US" sz="1600" smtClean="0"/>
          </a:p>
        </p:txBody>
      </p:sp>
      <p:sp>
        <p:nvSpPr>
          <p:cNvPr id="19460" name="Content Placeholder 3"/>
          <p:cNvSpPr>
            <a:spLocks noGrp="1"/>
          </p:cNvSpPr>
          <p:nvPr>
            <p:ph sz="half" idx="4294967295"/>
          </p:nvPr>
        </p:nvSpPr>
        <p:spPr>
          <a:xfrm>
            <a:off x="2819400" y="914400"/>
            <a:ext cx="60960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600" smtClean="0"/>
              <a:t>-unit of measurement=increment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600" smtClean="0"/>
              <a:t>-Base SI units of measurement: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600" smtClean="0"/>
              <a:t>	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600" smtClean="0"/>
              <a:t>		Length=meter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600" smtClean="0"/>
              <a:t>		Volume=liter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600" smtClean="0"/>
              <a:t>		Mass=gram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600" smtClean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8D84D74-6FD9-4D92-83CA-E789A6D5C944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9462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5867400"/>
            <a:ext cx="8458200" cy="990600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600" smtClean="0"/>
              <a:t>20  WORD GIST (SUMMARY)</a:t>
            </a:r>
          </a:p>
        </p:txBody>
      </p:sp>
      <p:pic>
        <p:nvPicPr>
          <p:cNvPr id="2052" name="Picture 4" descr="C:\Users\Dealtree\AppData\Local\Microsoft\Windows\Temporary Internet Files\Content.IE5\0HC1JY8Z\MMj0300509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ples and 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2728</TotalTime>
  <Words>133</Words>
  <Application>Microsoft Office PowerPoint</Application>
  <PresentationFormat>On-screen Show (4:3)</PresentationFormat>
  <Paragraphs>45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apples and books</vt:lpstr>
      <vt:lpstr>What Language Do You Speak?</vt:lpstr>
      <vt:lpstr>Driving Question:  How can we use the Scientific Method to solve problems in our daily lives?</vt:lpstr>
      <vt:lpstr>Driving Question:  How can we use the Scientific Method to solve problems in our daily lives?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 Platyhelminthes</dc:title>
  <dc:creator>Dealtree</dc:creator>
  <cp:lastModifiedBy>kmcgrady</cp:lastModifiedBy>
  <cp:revision>21</cp:revision>
  <dcterms:created xsi:type="dcterms:W3CDTF">2010-01-08T16:29:48Z</dcterms:created>
  <dcterms:modified xsi:type="dcterms:W3CDTF">2010-08-27T21:44:19Z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TC300006991033</vt:lpwstr>
  </property>
</Properties>
</file>